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132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6928" y="4800600"/>
            <a:ext cx="5212080" cy="1078992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04672" y="4983480"/>
            <a:ext cx="4709160" cy="32004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ptos"/>
              </a:rPr>
              <a:t>PRESENTATION TITLE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5413248"/>
            <a:ext cx="4709160" cy="22860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100" b="0" i="0">
                <a:solidFill>
                  <a:srgbClr val="E1E5EB"/>
                </a:solidFill>
                <a:latin typeface="Aptos"/>
              </a:rPr>
              <a:t>Speaker Name  ·  Affiliation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22376"/>
            <a:ext cx="3840480" cy="32004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840480" y="722376"/>
            <a:ext cx="3657600" cy="32004"/>
          </a:xfrm>
          <a:prstGeom prst="rect">
            <a:avLst/>
          </a:prstGeom>
          <a:solidFill>
            <a:srgbClr val="F29986"/>
          </a:solidFill>
          <a:ln>
            <a:solidFill>
              <a:srgbClr val="F299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79" y="722376"/>
            <a:ext cx="4693615" cy="32004"/>
          </a:xfrm>
          <a:prstGeom prst="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128016"/>
            <a:ext cx="1325880" cy="4114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500" b="0" i="0">
                <a:solidFill>
                  <a:srgbClr val="FFFFFF"/>
                </a:solidFill>
                <a:latin typeface="Aptos"/>
              </a:rPr>
              <a:t>NFO18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73736"/>
            <a:ext cx="5303520" cy="292608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050" b="1" i="0" dirty="0">
                <a:solidFill>
                  <a:srgbClr val="DCE1E7"/>
                </a:solidFill>
                <a:latin typeface="Aptos"/>
              </a:rPr>
              <a:t>SECTION DIVIDER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65960"/>
            <a:ext cx="8046720" cy="6400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3800" b="1" i="0" dirty="0">
                <a:solidFill>
                  <a:srgbClr val="262A37"/>
                </a:solidFill>
                <a:latin typeface="Aptos"/>
              </a:rPr>
              <a:t>SECTION TITLE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761488"/>
            <a:ext cx="2103120" cy="64008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3035808"/>
            <a:ext cx="7772400" cy="384048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700" b="0" i="0" dirty="0">
                <a:solidFill>
                  <a:srgbClr val="646B79"/>
                </a:solidFill>
                <a:latin typeface="Aptos"/>
              </a:rPr>
              <a:t>Optional subtitle or session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46520"/>
            <a:ext cx="98755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750" b="0" i="0" dirty="0">
                <a:solidFill>
                  <a:srgbClr val="646B79"/>
                </a:solidFill>
                <a:latin typeface="Aptos"/>
              </a:rPr>
              <a:t>The 18th International Conference on Near-Field Optics, </a:t>
            </a:r>
            <a:r>
              <a:rPr sz="750" b="0" i="0" dirty="0" err="1">
                <a:solidFill>
                  <a:srgbClr val="646B79"/>
                </a:solidFill>
                <a:latin typeface="Aptos"/>
              </a:rPr>
              <a:t>Nanophotonics</a:t>
            </a:r>
            <a:r>
              <a:rPr sz="750" b="0" i="0" dirty="0">
                <a:solidFill>
                  <a:srgbClr val="646B79"/>
                </a:solidFill>
                <a:latin typeface="Aptos"/>
              </a:rPr>
              <a:t> and Related Techniques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6446520"/>
            <a:ext cx="34747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r"/>
            <a:r>
              <a:rPr sz="750" b="1" i="0">
                <a:solidFill>
                  <a:srgbClr val="646B79"/>
                </a:solidFill>
                <a:latin typeface="Aptos"/>
              </a:rPr>
              <a:t>31 AUGUST – 3 SEPTEMBER 2026  ·  BRNO, CZECH REPUBLIC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22376"/>
            <a:ext cx="3840480" cy="32004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840480" y="722376"/>
            <a:ext cx="3657600" cy="32004"/>
          </a:xfrm>
          <a:prstGeom prst="rect">
            <a:avLst/>
          </a:prstGeom>
          <a:solidFill>
            <a:srgbClr val="F29986"/>
          </a:solidFill>
          <a:ln>
            <a:solidFill>
              <a:srgbClr val="F299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79" y="722376"/>
            <a:ext cx="4693615" cy="32004"/>
          </a:xfrm>
          <a:prstGeom prst="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128016"/>
            <a:ext cx="1325880" cy="4114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500" b="0" i="0">
                <a:solidFill>
                  <a:srgbClr val="FFFFFF"/>
                </a:solidFill>
                <a:latin typeface="Aptos"/>
              </a:rPr>
              <a:t>NFO18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73736"/>
            <a:ext cx="5303520" cy="292608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050" b="1" i="0">
                <a:solidFill>
                  <a:srgbClr val="DCE1E7"/>
                </a:solidFill>
                <a:latin typeface="Aptos"/>
              </a:rPr>
              <a:t>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051560"/>
            <a:ext cx="10607040" cy="50292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800" b="1" i="0">
                <a:solidFill>
                  <a:srgbClr val="262A37"/>
                </a:solidFill>
                <a:latin typeface="Aptos"/>
              </a:rPr>
              <a:t>MAIN TITLE OF THE PRESENTATION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627632"/>
            <a:ext cx="1554480" cy="50292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1856231"/>
            <a:ext cx="10515600" cy="32004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500" b="0" i="0">
                <a:solidFill>
                  <a:srgbClr val="646B79"/>
                </a:solidFill>
                <a:latin typeface="Aptos"/>
              </a:rPr>
              <a:t>Subtitle / section heading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423160"/>
            <a:ext cx="6400800" cy="20116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100" b="0" i="0">
                <a:solidFill>
                  <a:srgbClr val="262A37"/>
                </a:solidFill>
                <a:latin typeface="Aptos"/>
              </a:rPr>
              <a:t>• Key point or finding
• Experimental approach / method
• Result or conclusion
• Keep text concise and visual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2331720"/>
            <a:ext cx="3794760" cy="2651760"/>
          </a:xfrm>
          <a:prstGeom prst="roundRect">
            <a:avLst/>
          </a:prstGeom>
          <a:solidFill>
            <a:srgbClr val="EBEEF1"/>
          </a:solidFill>
          <a:ln>
            <a:solidFill>
              <a:srgbClr val="CDD2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18120" y="3456432"/>
            <a:ext cx="3429000" cy="32004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ctr"/>
            <a:r>
              <a:rPr sz="1300" b="1" i="0" dirty="0">
                <a:solidFill>
                  <a:srgbClr val="646B79"/>
                </a:solidFill>
                <a:latin typeface="Aptos"/>
              </a:rPr>
              <a:t>FIGURE / IMAGE / 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98755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750" b="0" i="0">
                <a:solidFill>
                  <a:srgbClr val="646B79"/>
                </a:solidFill>
                <a:latin typeface="Aptos"/>
              </a:rPr>
              <a:t>The 18th International Conference on Near-Field Optics, Nanophotonics and Related Techniques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6446520"/>
            <a:ext cx="34747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r"/>
            <a:r>
              <a:rPr sz="750" b="1" i="0">
                <a:solidFill>
                  <a:srgbClr val="646B79"/>
                </a:solidFill>
                <a:latin typeface="Aptos"/>
              </a:rPr>
              <a:t>31 AUGUST – 3 SEPTEMBER 2026  ·  BRNO, CZECH REPUBLIC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22376"/>
            <a:ext cx="3840480" cy="32004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840480" y="722376"/>
            <a:ext cx="3657600" cy="32004"/>
          </a:xfrm>
          <a:prstGeom prst="rect">
            <a:avLst/>
          </a:prstGeom>
          <a:solidFill>
            <a:srgbClr val="F29986"/>
          </a:solidFill>
          <a:ln>
            <a:solidFill>
              <a:srgbClr val="F299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79" y="722376"/>
            <a:ext cx="4693615" cy="32004"/>
          </a:xfrm>
          <a:prstGeom prst="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128016"/>
            <a:ext cx="1325880" cy="4114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500" b="0" i="0" dirty="0">
                <a:solidFill>
                  <a:srgbClr val="FFFFFF"/>
                </a:solidFill>
                <a:latin typeface="Aptos"/>
              </a:rPr>
              <a:t>NFO18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73736"/>
            <a:ext cx="5303520" cy="292608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050" b="1" i="0" dirty="0">
                <a:solidFill>
                  <a:srgbClr val="DCE1E7"/>
                </a:solidFill>
                <a:latin typeface="Aptos"/>
              </a:rPr>
              <a:t>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051560"/>
            <a:ext cx="10515600" cy="50292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800" b="1" i="0" dirty="0">
                <a:solidFill>
                  <a:srgbClr val="262A37"/>
                </a:solidFill>
                <a:latin typeface="Aptos"/>
              </a:rPr>
              <a:t>TECHNICAL CONTENT / RESULTS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1828800"/>
            <a:ext cx="5349240" cy="3337560"/>
          </a:xfrm>
          <a:prstGeom prst="roundRect">
            <a:avLst/>
          </a:prstGeom>
          <a:solidFill>
            <a:srgbClr val="F2F5F7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2084831"/>
            <a:ext cx="4389120" cy="27432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400" b="1" i="0" dirty="0">
                <a:solidFill>
                  <a:srgbClr val="52CACA"/>
                </a:solidFill>
                <a:latin typeface="Aptos"/>
              </a:rPr>
              <a:t>METHOD / SETUP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542032"/>
            <a:ext cx="4480560" cy="146304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800" b="0" i="0">
                <a:solidFill>
                  <a:srgbClr val="262A37"/>
                </a:solidFill>
                <a:latin typeface="Aptos"/>
              </a:rPr>
              <a:t>Use this area for equations, methods,
parameters, diagrams or concise bullets.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828800"/>
            <a:ext cx="5349240" cy="3337560"/>
          </a:xfrm>
          <a:prstGeom prst="roundRect">
            <a:avLst/>
          </a:prstGeom>
          <a:solidFill>
            <a:srgbClr val="F2F5F7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2084831"/>
            <a:ext cx="4389120" cy="27432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400" b="1" i="0">
                <a:solidFill>
                  <a:srgbClr val="F29986"/>
                </a:solidFill>
                <a:latin typeface="Aptos"/>
              </a:rPr>
              <a:t>RESULT / DISCUSSION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542032"/>
            <a:ext cx="4480560" cy="146304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800" b="0" i="0">
                <a:solidFill>
                  <a:srgbClr val="262A37"/>
                </a:solidFill>
                <a:latin typeface="Aptos"/>
              </a:rPr>
              <a:t>Use this area for plots, microscopy,
spectra, tables or comparison figures.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46520"/>
            <a:ext cx="98755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750" b="0" i="0">
                <a:solidFill>
                  <a:srgbClr val="646B79"/>
                </a:solidFill>
                <a:latin typeface="Aptos"/>
              </a:rPr>
              <a:t>The 18th International Conference on Near-Field Optics, Nanophotonics and Related Techniques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6446520"/>
            <a:ext cx="34747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r"/>
            <a:r>
              <a:rPr sz="750" b="1" i="0">
                <a:solidFill>
                  <a:srgbClr val="646B79"/>
                </a:solidFill>
                <a:latin typeface="Aptos"/>
              </a:rPr>
              <a:t>31 AUGUST – 3 SEPTEMBER 2026  ·  BRNO, CZECH REPUBLIC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22376"/>
            <a:ext cx="3840480" cy="32004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840480" y="722376"/>
            <a:ext cx="3657600" cy="32004"/>
          </a:xfrm>
          <a:prstGeom prst="rect">
            <a:avLst/>
          </a:prstGeom>
          <a:solidFill>
            <a:srgbClr val="F29986"/>
          </a:solidFill>
          <a:ln>
            <a:solidFill>
              <a:srgbClr val="F299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498079" y="722376"/>
            <a:ext cx="4693615" cy="32004"/>
          </a:xfrm>
          <a:prstGeom prst="rect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38912" y="128016"/>
            <a:ext cx="1325880" cy="4114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500" b="0" i="0">
                <a:solidFill>
                  <a:srgbClr val="FFFFFF"/>
                </a:solidFill>
                <a:latin typeface="Aptos"/>
              </a:rPr>
              <a:t>NFO18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73736"/>
            <a:ext cx="5303520" cy="292608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050" b="1" i="0">
                <a:solidFill>
                  <a:srgbClr val="DCE1E7"/>
                </a:solidFill>
                <a:latin typeface="Aptos"/>
              </a:rPr>
              <a:t>PRESENTATION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1051560"/>
            <a:ext cx="10789920" cy="50292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700" b="1" i="0" dirty="0">
                <a:solidFill>
                  <a:srgbClr val="262A37"/>
                </a:solidFill>
                <a:latin typeface="Aptos"/>
              </a:rPr>
              <a:t>FULL-WIDTH FIGURE / DATA VISUALIZATION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468112"/>
            <a:ext cx="10698480" cy="22860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900" b="0" i="1" dirty="0">
                <a:solidFill>
                  <a:srgbClr val="646B79"/>
                </a:solidFill>
                <a:latin typeface="Aptos"/>
              </a:rPr>
              <a:t>Figure caption / source / experimental conditions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46520"/>
            <a:ext cx="98755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750" b="0" i="0">
                <a:solidFill>
                  <a:srgbClr val="646B79"/>
                </a:solidFill>
                <a:latin typeface="Aptos"/>
              </a:rPr>
              <a:t>The 18th International Conference on Near-Field Optics, Nanophotonics and Related Techniques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6446520"/>
            <a:ext cx="3474720" cy="1828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r"/>
            <a:r>
              <a:rPr sz="750" b="1" i="0">
                <a:solidFill>
                  <a:srgbClr val="646B79"/>
                </a:solidFill>
                <a:latin typeface="Aptos"/>
              </a:rPr>
              <a:t>31 AUGUST – 3 SEPTEMBER 2026  ·  BRNO, CZECH REPUBLIC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NFO18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51960"/>
            <a:ext cx="12191999" cy="34838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4251960"/>
          </a:xfrm>
          <a:prstGeom prst="rect">
            <a:avLst/>
          </a:prstGeom>
          <a:solidFill>
            <a:srgbClr val="262A37"/>
          </a:solidFill>
          <a:ln>
            <a:solidFill>
              <a:srgbClr val="262A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6217920" cy="68580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ptos"/>
              </a:rPr>
              <a:t>THANK YOU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2331720"/>
            <a:ext cx="2011680" cy="64008"/>
          </a:xfrm>
          <a:prstGeom prst="rect">
            <a:avLst/>
          </a:prstGeom>
          <a:solidFill>
            <a:srgbClr val="52CACA"/>
          </a:solidFill>
          <a:ln>
            <a:solidFill>
              <a:srgbClr val="5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2651760"/>
            <a:ext cx="6400800" cy="411480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2200" b="0" i="0">
                <a:solidFill>
                  <a:srgbClr val="DCE1E7"/>
                </a:solidFill>
                <a:latin typeface="Aptos"/>
              </a:rPr>
              <a:t>Questions &amp; Discussion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903641"/>
            <a:ext cx="1978362" cy="455509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/>
            <a:r>
              <a:rPr sz="1300" b="0" i="0" dirty="0">
                <a:solidFill>
                  <a:srgbClr val="FFFFFF"/>
                </a:solidFill>
                <a:latin typeface="Aptos"/>
              </a:rPr>
              <a:t>Speaker Name  ·  Affiliation
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215</Words>
  <Application>Microsoft Office PowerPoint</Application>
  <PresentationFormat>Širokoúhlá obrazovka</PresentationFormat>
  <Paragraphs>34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NFO18 PowerPoint Presentation Template</dc:title>
  <dc:subject>Unified presentation template for NFO18</dc:subject>
  <dc:creator>NFO18 Conference</dc:creator>
  <cp:keywords>NFO18, conference, presentation, PowerPoint, template</cp:keywords>
  <dc:description>generated using python-pptx</dc:description>
  <cp:lastModifiedBy>Adam Lebeda</cp:lastModifiedBy>
  <cp:revision>3</cp:revision>
  <dcterms:created xsi:type="dcterms:W3CDTF">2013-01-27T09:14:16Z</dcterms:created>
  <dcterms:modified xsi:type="dcterms:W3CDTF">2026-08-26T16:36:26Z</dcterms:modified>
  <cp:category/>
</cp:coreProperties>
</file>